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6" r:id="rId4"/>
    <p:sldId id="271" r:id="rId5"/>
    <p:sldId id="268" r:id="rId6"/>
    <p:sldId id="272" r:id="rId7"/>
    <p:sldId id="270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77328"/>
          </a:xfrm>
        </p:spPr>
        <p:txBody>
          <a:bodyPr>
            <a:normAutofit/>
          </a:bodyPr>
          <a:lstStyle/>
          <a:p>
            <a:r>
              <a:rPr lang="fr-FR" sz="4400" dirty="0"/>
              <a:t>Trouver le type de phrase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supplémentaire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99C9996-5362-472A-8461-E00694533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05"/>
          <a:stretch/>
        </p:blipFill>
        <p:spPr>
          <a:xfrm>
            <a:off x="0" y="-1"/>
            <a:ext cx="795171" cy="94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17" y="94378"/>
            <a:ext cx="7244094" cy="1325563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86913" y="1744662"/>
            <a:ext cx="102903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Ajoute le point manquant et donne le type de la phrase</a:t>
            </a:r>
            <a:endParaRPr lang="fr-FR" dirty="0">
              <a:solidFill>
                <a:srgbClr val="9EC979"/>
              </a:solidFill>
            </a:endParaRPr>
          </a:p>
          <a:p>
            <a:r>
              <a:rPr lang="fr-FR" sz="4000" dirty="0"/>
              <a:t>Était-il enfin arrivé</a:t>
            </a:r>
          </a:p>
          <a:p>
            <a:endParaRPr lang="fr-FR" sz="4000" dirty="0"/>
          </a:p>
          <a:p>
            <a:pPr marL="0" indent="0">
              <a:buNone/>
            </a:pPr>
            <a:endParaRPr lang="fr-FR" sz="40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93A4C27-EAC7-406D-BF74-093BD39A0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7244094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3" y="1611708"/>
            <a:ext cx="1011504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4000" dirty="0"/>
              <a:t>Était-il enfin arrivé </a:t>
            </a:r>
            <a:r>
              <a:rPr lang="fr-FR" sz="4000" dirty="0">
                <a:highlight>
                  <a:srgbClr val="FFFF00"/>
                </a:highlight>
              </a:rPr>
              <a:t>?</a:t>
            </a:r>
            <a:r>
              <a:rPr lang="fr-FR" sz="4000" dirty="0"/>
              <a:t> </a:t>
            </a:r>
            <a:r>
              <a:rPr lang="fr-FR" sz="4000" dirty="0">
                <a:solidFill>
                  <a:srgbClr val="0070C0"/>
                </a:solidFill>
              </a:rPr>
              <a:t>Phrase interrogative</a:t>
            </a:r>
          </a:p>
          <a:p>
            <a:pPr marL="0" indent="0">
              <a:lnSpc>
                <a:spcPct val="100000"/>
              </a:lnSpc>
              <a:buNone/>
            </a:pPr>
            <a:endParaRPr lang="fr-FR" sz="4000" dirty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fr-FR" sz="4000" dirty="0">
              <a:solidFill>
                <a:srgbClr val="0070C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E52947-F4B3-05A5-5C53-D6BB0E277A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1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17" y="94378"/>
            <a:ext cx="7244094" cy="1325563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86913" y="1744662"/>
            <a:ext cx="102903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Ajoute le point manquant et donne le type de la phrase</a:t>
            </a:r>
            <a:endParaRPr lang="fr-FR" dirty="0">
              <a:solidFill>
                <a:srgbClr val="9EC979"/>
              </a:solidFill>
            </a:endParaRPr>
          </a:p>
          <a:p>
            <a:r>
              <a:rPr lang="fr-FR" sz="4000" dirty="0"/>
              <a:t>Retrouve ton cahier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40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20164B8-9A3A-F3FB-64FB-0B5C3BC031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17" y="94378"/>
            <a:ext cx="7244094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88062"/>
            <a:ext cx="10185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4000" dirty="0"/>
          </a:p>
          <a:p>
            <a:r>
              <a:rPr lang="fr-FR" sz="4000" dirty="0"/>
              <a:t>Retrouve ton cahier</a:t>
            </a:r>
            <a:r>
              <a:rPr lang="fr-FR" sz="4000" dirty="0">
                <a:highlight>
                  <a:srgbClr val="FFFF00"/>
                </a:highlight>
              </a:rPr>
              <a:t>.</a:t>
            </a:r>
          </a:p>
          <a:p>
            <a:r>
              <a:rPr lang="fr-FR" sz="4000" dirty="0"/>
              <a:t>Retrouve ton cahier </a:t>
            </a:r>
            <a:r>
              <a:rPr lang="fr-FR" sz="4000" dirty="0">
                <a:highlight>
                  <a:srgbClr val="FFFF00"/>
                </a:highlight>
              </a:rPr>
              <a:t>!</a:t>
            </a:r>
          </a:p>
          <a:p>
            <a:endParaRPr lang="fr-FR" sz="4000" dirty="0">
              <a:solidFill>
                <a:srgbClr val="0070C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64991CE-7280-4AB9-9B9B-9494FEAAEEBF}"/>
              </a:ext>
            </a:extLst>
          </p:cNvPr>
          <p:cNvSpPr txBox="1"/>
          <p:nvPr/>
        </p:nvSpPr>
        <p:spPr>
          <a:xfrm>
            <a:off x="5839805" y="2427413"/>
            <a:ext cx="652952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Phrase impérative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287201-649C-922E-4DC8-EF69C0DD00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61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17" y="94378"/>
            <a:ext cx="7244094" cy="1325563"/>
          </a:xfrm>
        </p:spPr>
        <p:txBody>
          <a:bodyPr/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86913" y="1744662"/>
            <a:ext cx="102903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Ajoute le point manquant et donne le type de la phrase</a:t>
            </a:r>
            <a:endParaRPr lang="fr-FR" dirty="0">
              <a:solidFill>
                <a:srgbClr val="9EC979"/>
              </a:solidFill>
            </a:endParaRPr>
          </a:p>
          <a:p>
            <a:r>
              <a:rPr lang="fr-FR" sz="4000" dirty="0"/>
              <a:t>Il se promenait dans la forêt</a:t>
            </a:r>
          </a:p>
          <a:p>
            <a:pPr marL="0" indent="0">
              <a:buNone/>
            </a:pPr>
            <a:endParaRPr lang="fr-FR" sz="4000" dirty="0"/>
          </a:p>
          <a:p>
            <a:pPr marL="0" indent="0">
              <a:buNone/>
            </a:pPr>
            <a:endParaRPr lang="fr-FR" sz="40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D08115-EBE5-7242-DFE2-86EE0BD2A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43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417" y="94378"/>
            <a:ext cx="7244094" cy="132556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 SEMAINE SUP -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3" y="1815677"/>
            <a:ext cx="102117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4000" dirty="0"/>
              <a:t>Il se promenait dans la forêt</a:t>
            </a:r>
            <a:r>
              <a:rPr lang="fr-FR" sz="4000" dirty="0">
                <a:highlight>
                  <a:srgbClr val="FFFF00"/>
                </a:highlight>
              </a:rPr>
              <a:t>.</a:t>
            </a:r>
            <a:r>
              <a:rPr lang="fr-FR" sz="4000" dirty="0"/>
              <a:t>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Phrase déclarative</a:t>
            </a:r>
          </a:p>
          <a:p>
            <a:pPr marL="0" indent="0">
              <a:lnSpc>
                <a:spcPct val="100000"/>
              </a:lnSpc>
              <a:buNone/>
            </a:pPr>
            <a:endParaRPr lang="fr-FR" sz="4000" dirty="0">
              <a:solidFill>
                <a:srgbClr val="0070C0"/>
              </a:solidFill>
              <a:latin typeface="Calibri" panose="020F0502020204030204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0000"/>
              </a:lnSpc>
              <a:buNone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0000"/>
              </a:lnSpc>
              <a:buNone/>
            </a:pPr>
            <a:endParaRPr lang="fr-FR" sz="4000" dirty="0">
              <a:highlight>
                <a:srgbClr val="FFFF00"/>
              </a:highlight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FF3DE4C-FF56-C5DC-D576-29C114EC7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639"/>
          <a:stretch/>
        </p:blipFill>
        <p:spPr>
          <a:xfrm>
            <a:off x="-8815" y="445982"/>
            <a:ext cx="525061" cy="62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679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120</Words>
  <Application>Microsoft Office PowerPoint</Application>
  <PresentationFormat>Grand écran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1 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14</cp:revision>
  <dcterms:created xsi:type="dcterms:W3CDTF">2021-07-17T07:25:24Z</dcterms:created>
  <dcterms:modified xsi:type="dcterms:W3CDTF">2022-08-25T10:03:07Z</dcterms:modified>
</cp:coreProperties>
</file>